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0C69983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2" r:id="rId4"/>
    <p:sldId id="269" r:id="rId5"/>
    <p:sldId id="273" r:id="rId6"/>
    <p:sldId id="274" r:id="rId7"/>
    <p:sldId id="275" r:id="rId8"/>
    <p:sldId id="257" r:id="rId9"/>
    <p:sldId id="266" r:id="rId10"/>
    <p:sldId id="268" r:id="rId11"/>
    <p:sldId id="262" r:id="rId12"/>
    <p:sldId id="261" r:id="rId13"/>
    <p:sldId id="276" r:id="rId14"/>
    <p:sldId id="259" r:id="rId15"/>
    <p:sldId id="263" r:id="rId16"/>
    <p:sldId id="278" r:id="rId17"/>
    <p:sldId id="279" r:id="rId18"/>
    <p:sldId id="277" r:id="rId19"/>
    <p:sldId id="270" r:id="rId20"/>
    <p:sldId id="258" r:id="rId21"/>
    <p:sldId id="271" r:id="rId22"/>
    <p:sldId id="280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0" y="-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458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705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195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032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86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479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592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013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936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9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52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5069-75E2-4829-A5B3-9958AEBD38A3}" type="datetimeFigureOut">
              <a:rPr lang="hu-HU" smtClean="0"/>
              <a:t>2022.07.28.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1E17C-89AF-46AE-A656-77C7144FFA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290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0C699830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BALATONFÜREDI KLUBNAP</a:t>
            </a:r>
            <a:endParaRPr lang="hu-H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hu-HU" dirty="0" smtClean="0"/>
          </a:p>
          <a:p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2022. JÚLIUS 26.</a:t>
            </a:r>
          </a:p>
          <a:p>
            <a:endParaRPr lang="hu-H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Babinecz Ica és Balogh Jóska képeivel</a:t>
            </a:r>
          </a:p>
          <a:p>
            <a:endParaRPr lang="hu-H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hu-H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-4063437"/>
            <a:ext cx="12744450" cy="170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-2374921"/>
            <a:ext cx="12395200" cy="165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9" y="-1227667"/>
            <a:ext cx="12304889" cy="92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612" y="-251461"/>
            <a:ext cx="13072872" cy="1747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2" y="-4962206"/>
            <a:ext cx="12632266" cy="168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77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7231"/>
            <a:ext cx="12451644" cy="93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962" y="-1038578"/>
            <a:ext cx="13820610" cy="1036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id:image001.jpg@01D8A1E1.0C6998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01" y="-3492289"/>
            <a:ext cx="12941301" cy="14276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8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493" y="-1759587"/>
            <a:ext cx="12891910" cy="172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55" y="-760024"/>
            <a:ext cx="12519565" cy="93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1" y="-1219200"/>
            <a:ext cx="12429067" cy="93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9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2936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70" y="-1477329"/>
            <a:ext cx="12801600" cy="960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780" y="-2274570"/>
            <a:ext cx="14996160" cy="112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96" y="0"/>
            <a:ext cx="13749113" cy="103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966407"/>
            <a:ext cx="12876107" cy="172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0" y="-3473885"/>
            <a:ext cx="13978890" cy="1868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</Words>
  <Application>Microsoft Office PowerPoint</Application>
  <PresentationFormat>Szélesvásznú</PresentationFormat>
  <Paragraphs>5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Office-téma</vt:lpstr>
      <vt:lpstr>BALATONFÜREDI KLUBNAP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BALATONFÜREDI KLUBNAP</dc:title>
  <dc:creator>Windows User</dc:creator>
  <cp:lastModifiedBy>Windows User</cp:lastModifiedBy>
  <cp:revision>10</cp:revision>
  <dcterms:created xsi:type="dcterms:W3CDTF">2022-07-27T20:18:52Z</dcterms:created>
  <dcterms:modified xsi:type="dcterms:W3CDTF">2022-07-28T20:21:43Z</dcterms:modified>
</cp:coreProperties>
</file>