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228FF-7CBE-4349-BA91-14E8B13E4477}" type="datetimeFigureOut">
              <a:rPr lang="hu-HU" smtClean="0"/>
              <a:t>2022.09.19.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E15A0-4DD0-4B00-A1BE-9517AF24C6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3319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228FF-7CBE-4349-BA91-14E8B13E4477}" type="datetimeFigureOut">
              <a:rPr lang="hu-HU" smtClean="0"/>
              <a:t>2022.09.19.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E15A0-4DD0-4B00-A1BE-9517AF24C6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3242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228FF-7CBE-4349-BA91-14E8B13E4477}" type="datetimeFigureOut">
              <a:rPr lang="hu-HU" smtClean="0"/>
              <a:t>2022.09.19.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E15A0-4DD0-4B00-A1BE-9517AF24C6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208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228FF-7CBE-4349-BA91-14E8B13E4477}" type="datetimeFigureOut">
              <a:rPr lang="hu-HU" smtClean="0"/>
              <a:t>2022.09.19.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E15A0-4DD0-4B00-A1BE-9517AF24C6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848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228FF-7CBE-4349-BA91-14E8B13E4477}" type="datetimeFigureOut">
              <a:rPr lang="hu-HU" smtClean="0"/>
              <a:t>2022.09.19.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E15A0-4DD0-4B00-A1BE-9517AF24C6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0777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228FF-7CBE-4349-BA91-14E8B13E4477}" type="datetimeFigureOut">
              <a:rPr lang="hu-HU" smtClean="0"/>
              <a:t>2022.09.19.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E15A0-4DD0-4B00-A1BE-9517AF24C6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6713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228FF-7CBE-4349-BA91-14E8B13E4477}" type="datetimeFigureOut">
              <a:rPr lang="hu-HU" smtClean="0"/>
              <a:t>2022.09.19.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E15A0-4DD0-4B00-A1BE-9517AF24C6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4392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228FF-7CBE-4349-BA91-14E8B13E4477}" type="datetimeFigureOut">
              <a:rPr lang="hu-HU" smtClean="0"/>
              <a:t>2022.09.19.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E15A0-4DD0-4B00-A1BE-9517AF24C6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9652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228FF-7CBE-4349-BA91-14E8B13E4477}" type="datetimeFigureOut">
              <a:rPr lang="hu-HU" smtClean="0"/>
              <a:t>2022.09.19.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E15A0-4DD0-4B00-A1BE-9517AF24C6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637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228FF-7CBE-4349-BA91-14E8B13E4477}" type="datetimeFigureOut">
              <a:rPr lang="hu-HU" smtClean="0"/>
              <a:t>2022.09.19.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E15A0-4DD0-4B00-A1BE-9517AF24C6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4102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228FF-7CBE-4349-BA91-14E8B13E4477}" type="datetimeFigureOut">
              <a:rPr lang="hu-HU" smtClean="0"/>
              <a:t>2022.09.19.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E15A0-4DD0-4B00-A1BE-9517AF24C6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1109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228FF-7CBE-4349-BA91-14E8B13E4477}" type="datetimeFigureOut">
              <a:rPr lang="hu-HU" smtClean="0"/>
              <a:t>2022.09.19.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E15A0-4DD0-4B00-A1BE-9517AF24C6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608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74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7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7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4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1"/>
            <a:ext cx="12271022" cy="920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3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89" y="-1227667"/>
            <a:ext cx="12304889" cy="922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3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5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67467"/>
            <a:ext cx="12033956" cy="902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2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82311" cy="921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3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57" y="-423333"/>
            <a:ext cx="9708444" cy="728133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125156" y="225214"/>
            <a:ext cx="5542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ŐRISZENTPÉTER</a:t>
            </a:r>
          </a:p>
          <a:p>
            <a:r>
              <a:rPr lang="hu-HU" sz="32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ÁRPÁD-KORI TEMPLOM</a:t>
            </a:r>
            <a:endParaRPr lang="hu-HU" sz="32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63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47" y="-5713401"/>
            <a:ext cx="10250311" cy="1366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0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7200"/>
            <a:ext cx="11921064" cy="894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2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293600" cy="922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8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1" y="-395112"/>
            <a:ext cx="11936119" cy="895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1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33" y="-2219941"/>
            <a:ext cx="11892667" cy="895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4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22" y="-812801"/>
            <a:ext cx="11333104" cy="849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2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2623"/>
            <a:ext cx="12271022" cy="920326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033911" y="5344301"/>
            <a:ext cx="54361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SZALAFŐ – PITYERSZER</a:t>
            </a:r>
          </a:p>
          <a:p>
            <a:pPr algn="ctr"/>
            <a:r>
              <a:rPr lang="hu-H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SKANZEN</a:t>
            </a:r>
            <a:endParaRPr lang="hu-H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95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7</Words>
  <Application>Microsoft Office PowerPoint</Application>
  <PresentationFormat>Szélesvásznú</PresentationFormat>
  <Paragraphs>4</Paragraphs>
  <Slides>16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1" baseType="lpstr">
      <vt:lpstr>Arial</vt:lpstr>
      <vt:lpstr>Bookman Old Style</vt:lpstr>
      <vt:lpstr>Calibri</vt:lpstr>
      <vt:lpstr>Calibri Light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</dc:title>
  <dc:creator>Windows User</dc:creator>
  <cp:lastModifiedBy>Windows User</cp:lastModifiedBy>
  <cp:revision>13</cp:revision>
  <dcterms:created xsi:type="dcterms:W3CDTF">2022-09-19T21:20:47Z</dcterms:created>
  <dcterms:modified xsi:type="dcterms:W3CDTF">2022-09-19T21:32:57Z</dcterms:modified>
</cp:coreProperties>
</file>