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78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183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203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135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482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8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39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60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27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75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56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88AAB-BF52-4EAA-B107-622995D65098}" type="datetimeFigureOut">
              <a:rPr lang="hu-HU" smtClean="0"/>
              <a:t>2022.09.20.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39FF8-7848-4A35-9280-AE3940FFBC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062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217312"/>
            <a:ext cx="12271022" cy="92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338" y="226766"/>
            <a:ext cx="12403808" cy="93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3111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11" y="-652357"/>
            <a:ext cx="12383911" cy="92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0"/>
            <a:ext cx="12112978" cy="90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-1131710"/>
            <a:ext cx="12022667" cy="90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91733" y="4703"/>
            <a:ext cx="15623821" cy="1171786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390005" y="4572000"/>
            <a:ext cx="4689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VELEMÉR</a:t>
            </a:r>
          </a:p>
          <a:p>
            <a:pPr algn="ctr"/>
            <a:r>
              <a:rPr lang="hu-HU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ÁRPÁD-KORI TEMPLOM</a:t>
            </a:r>
            <a:endParaRPr lang="hu-HU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</Words>
  <Application>Microsoft Office PowerPoint</Application>
  <PresentationFormat>Szélesvásznú</PresentationFormat>
  <Paragraphs>2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Windows User</dc:creator>
  <cp:lastModifiedBy>Windows User</cp:lastModifiedBy>
  <cp:revision>4</cp:revision>
  <dcterms:created xsi:type="dcterms:W3CDTF">2022-09-20T12:25:54Z</dcterms:created>
  <dcterms:modified xsi:type="dcterms:W3CDTF">2022-09-20T12:32:28Z</dcterms:modified>
</cp:coreProperties>
</file>